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23"/>
    <p:restoredTop sz="74694"/>
  </p:normalViewPr>
  <p:slideViewPr>
    <p:cSldViewPr snapToGrid="0" snapToObjects="1">
      <p:cViewPr varScale="1">
        <p:scale>
          <a:sx n="94" d="100"/>
          <a:sy n="94" d="100"/>
        </p:scale>
        <p:origin x="182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AABA93-52B1-734C-94DB-822C03C3F634}" type="datetimeFigureOut">
              <a:rPr lang="en-US" smtClean="0"/>
              <a:t>4/29/20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563FA3-8D81-8744-8C90-411AB4DD56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4159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563FA3-8D81-8744-8C90-411AB4DD563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6615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859499-B8AF-074E-B7F0-77AA43A801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8CE4EFB-7C8C-9049-AB13-2045F339CD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6D28F-210C-0146-8E71-C1BE60EC0B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F92D9-7BB7-AD49-BA9A-AF9BE2924363}" type="datetimeFigureOut">
              <a:rPr lang="en-US" smtClean="0"/>
              <a:t>4/29/20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FC46E9-BA54-3C48-802F-F9918C0536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D54D57-F2AC-8649-8A8E-B1C431E9BA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339FC-0AC7-5547-A550-3F7B80EA03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442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0E0D1-8188-D945-9AE8-B2F8BD6555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89BE7F-B12E-3E46-8AE4-050DEA20BB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04E5FB-45C6-6E49-89DA-3EF7D1E7F6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F92D9-7BB7-AD49-BA9A-AF9BE2924363}" type="datetimeFigureOut">
              <a:rPr lang="en-US" smtClean="0"/>
              <a:t>4/29/20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C29AA2-C6FF-D540-9D30-A576D5EBCA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E51259-7A76-0947-867E-296E3EB166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339FC-0AC7-5547-A550-3F7B80EA03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2005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A7203A9-5DF4-1046-B83D-2CF43C05F1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790D41-FC45-2B4A-AD0B-DD48BF3DC1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A3AAA0-C17F-9341-ABDB-067001DA8D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F92D9-7BB7-AD49-BA9A-AF9BE2924363}" type="datetimeFigureOut">
              <a:rPr lang="en-US" smtClean="0"/>
              <a:t>4/29/20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0E878A-4FB4-B542-ABC4-98D41C7326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2CDAF4-6D4A-B344-AC6E-C75557686D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339FC-0AC7-5547-A550-3F7B80EA03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70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A3647E-65DC-D148-B4C9-FCF7465FD2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764005-C0A5-124C-8E2D-720398C529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5CE664-908D-6B4C-9793-772F10A91E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F92D9-7BB7-AD49-BA9A-AF9BE2924363}" type="datetimeFigureOut">
              <a:rPr lang="en-US" smtClean="0"/>
              <a:t>4/29/20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E8B72C-3317-D447-B4C3-DFF9B4CEC6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FCFEEF-2CDA-2242-BEAF-2CBFEC4231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339FC-0AC7-5547-A550-3F7B80EA03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276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C6D19F-69CE-CA44-B230-12A767B68A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D93FCC-8B05-AB4C-8CB3-1E7CB25E78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70516A-DFEB-454A-A2E6-7D19F97676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F92D9-7BB7-AD49-BA9A-AF9BE2924363}" type="datetimeFigureOut">
              <a:rPr lang="en-US" smtClean="0"/>
              <a:t>4/29/20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4D1252-4C63-E54F-8C70-A598EEC9C6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FB1A23-0FE8-8445-A3B8-3C6A8436C6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339FC-0AC7-5547-A550-3F7B80EA03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840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5EDE09-98F3-D14F-9487-CA70931858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CAC818-B584-BF49-9767-6C3BC90007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BA38E6-D761-F542-AD60-DF5C9C2D1F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16FFCE-BA31-B645-A231-78F5EAFDED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F92D9-7BB7-AD49-BA9A-AF9BE2924363}" type="datetimeFigureOut">
              <a:rPr lang="en-US" smtClean="0"/>
              <a:t>4/29/20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E2CE66-459B-794D-AF09-4B158DED07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7D6081-5077-9146-845A-E99FF4F236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339FC-0AC7-5547-A550-3F7B80EA03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623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65374D-5BCE-9540-8D0A-51D0AF1426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27206C-1187-1A4B-AE47-8D6F0F50E8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FA0C49-2287-6848-AC72-09199AAF84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9CE1BEF-81A0-D24D-8BDA-6C41D0AA41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08382F5-E952-2C44-9790-EAF4D438CFA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0304BEC-5F4D-FE4A-A7B1-9828FC895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F92D9-7BB7-AD49-BA9A-AF9BE2924363}" type="datetimeFigureOut">
              <a:rPr lang="en-US" smtClean="0"/>
              <a:t>4/29/20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DEC22F6-A409-F642-8DF9-9CBFEC8345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DB38371-CD05-9E4E-8800-C61B079D24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339FC-0AC7-5547-A550-3F7B80EA03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098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5270E1-D6D9-3747-9C41-441730C9BF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9C13072-3CC6-B743-82BA-7DC8C8E454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F92D9-7BB7-AD49-BA9A-AF9BE2924363}" type="datetimeFigureOut">
              <a:rPr lang="en-US" smtClean="0"/>
              <a:t>4/29/20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AC45BC0-4AEC-6B4E-8A84-06EDCFDBF8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B1F6C4-5247-B44F-8E12-5F1312AF1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339FC-0AC7-5547-A550-3F7B80EA03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758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98FE904-EA5D-0C4E-AD01-41107A0F60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F92D9-7BB7-AD49-BA9A-AF9BE2924363}" type="datetimeFigureOut">
              <a:rPr lang="en-US" smtClean="0"/>
              <a:t>4/29/20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AA8DFBD-E168-F543-8470-0D4F8E1B9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2482D3-4BE2-D944-9D4C-2955A6D11C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339FC-0AC7-5547-A550-3F7B80EA03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974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F0FA30-E837-2048-9C2B-5FFF71D27A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3E6810-057A-2C41-A01F-6ED2E494A0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846C2A-6189-4C46-A8BD-C8FDE8FFD2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C0A0E9-312A-5E44-A00A-5F70E2E0B7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F92D9-7BB7-AD49-BA9A-AF9BE2924363}" type="datetimeFigureOut">
              <a:rPr lang="en-US" smtClean="0"/>
              <a:t>4/29/20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CD4D83-81B3-0043-9FDB-AE1712869B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6AB8B1-A924-9F44-905A-601C1CDA9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339FC-0AC7-5547-A550-3F7B80EA03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690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3383A-DE2D-984C-8EA5-2B8EA455C1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4C73B24-B5B0-D941-8389-56DDF01186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9BF711-AE65-8345-BD7B-7B96838638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B2D1B9-E95A-404E-9D7B-D4A36656F4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F92D9-7BB7-AD49-BA9A-AF9BE2924363}" type="datetimeFigureOut">
              <a:rPr lang="en-US" smtClean="0"/>
              <a:t>4/29/20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91D3CE-9BAD-244E-AEA4-F537C7AF57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24E541-8A78-5849-80AE-448338750D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339FC-0AC7-5547-A550-3F7B80EA03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607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B3F3551-7B8C-0847-8D4E-DE6989AAAD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E920FC-9D81-C247-8C6E-9FD3583DE7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351EB3-E11B-5343-B1C0-46A5C559EE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7F92D9-7BB7-AD49-BA9A-AF9BE2924363}" type="datetimeFigureOut">
              <a:rPr lang="en-US" smtClean="0"/>
              <a:t>4/29/20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538910-C03C-984C-AF86-40A11A14B5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F28166-8B8A-7B4F-B6E0-EADFCC77DA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1339FC-0AC7-5547-A550-3F7B80EA03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196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AB0155-D7CB-B949-B781-57F00ED0D6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5576" y="150127"/>
            <a:ext cx="5818496" cy="629670"/>
          </a:xfr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US" sz="1800" b="1" u="sng" dirty="0"/>
              <a:t>Commercilisation and media; positive and negative effects of the media on sport</a:t>
            </a:r>
          </a:p>
        </p:txBody>
      </p:sp>
      <p:sp>
        <p:nvSpPr>
          <p:cNvPr id="48" name="Title 1">
            <a:extLst>
              <a:ext uri="{FF2B5EF4-FFF2-40B4-BE49-F238E27FC236}">
                <a16:creationId xmlns:a16="http://schemas.microsoft.com/office/drawing/2014/main" id="{4A4DB562-CAF1-614B-9C6D-9B70E66E8306}"/>
              </a:ext>
            </a:extLst>
          </p:cNvPr>
          <p:cNvSpPr txBox="1">
            <a:spLocks/>
          </p:cNvSpPr>
          <p:nvPr/>
        </p:nvSpPr>
        <p:spPr>
          <a:xfrm>
            <a:off x="145576" y="3025184"/>
            <a:ext cx="1560394" cy="62967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b="1" u="sng" dirty="0"/>
              <a:t>Performers</a:t>
            </a:r>
          </a:p>
          <a:p>
            <a:endParaRPr lang="en-US" sz="1600" b="1" u="sng" dirty="0"/>
          </a:p>
        </p:txBody>
      </p:sp>
      <p:sp>
        <p:nvSpPr>
          <p:cNvPr id="45" name="Title 1">
            <a:extLst>
              <a:ext uri="{FF2B5EF4-FFF2-40B4-BE49-F238E27FC236}">
                <a16:creationId xmlns:a16="http://schemas.microsoft.com/office/drawing/2014/main" id="{168EEA80-E420-7640-A5F9-5E6154C4098F}"/>
              </a:ext>
            </a:extLst>
          </p:cNvPr>
          <p:cNvSpPr txBox="1">
            <a:spLocks/>
          </p:cNvSpPr>
          <p:nvPr/>
        </p:nvSpPr>
        <p:spPr>
          <a:xfrm>
            <a:off x="145576" y="1316175"/>
            <a:ext cx="1560394" cy="62967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1600" b="1" u="sng" dirty="0"/>
          </a:p>
          <a:p>
            <a:endParaRPr lang="en-US" sz="1600" b="1" u="sng" dirty="0"/>
          </a:p>
          <a:p>
            <a:endParaRPr lang="en-US" sz="1600" b="1" u="sng" dirty="0"/>
          </a:p>
          <a:p>
            <a:r>
              <a:rPr lang="en-US" sz="1600" b="1" u="sng" dirty="0"/>
              <a:t>Individual sports</a:t>
            </a:r>
          </a:p>
          <a:p>
            <a:endParaRPr lang="en-US" sz="1600" b="1" u="sng" dirty="0"/>
          </a:p>
        </p:txBody>
      </p:sp>
      <p:sp>
        <p:nvSpPr>
          <p:cNvPr id="34" name="Title 1">
            <a:extLst>
              <a:ext uri="{FF2B5EF4-FFF2-40B4-BE49-F238E27FC236}">
                <a16:creationId xmlns:a16="http://schemas.microsoft.com/office/drawing/2014/main" id="{348A0043-C1B0-B048-9603-B2D618D2D7FD}"/>
              </a:ext>
            </a:extLst>
          </p:cNvPr>
          <p:cNvSpPr txBox="1">
            <a:spLocks/>
          </p:cNvSpPr>
          <p:nvPr/>
        </p:nvSpPr>
        <p:spPr>
          <a:xfrm>
            <a:off x="145576" y="4754746"/>
            <a:ext cx="1560394" cy="62967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b="1" u="sng" dirty="0"/>
              <a:t>Spectators</a:t>
            </a:r>
          </a:p>
          <a:p>
            <a:endParaRPr lang="en-US" sz="1600" b="1" u="sng" dirty="0"/>
          </a:p>
        </p:txBody>
      </p:sp>
      <p:sp>
        <p:nvSpPr>
          <p:cNvPr id="39" name="Title 1">
            <a:extLst>
              <a:ext uri="{FF2B5EF4-FFF2-40B4-BE49-F238E27FC236}">
                <a16:creationId xmlns:a16="http://schemas.microsoft.com/office/drawing/2014/main" id="{04C92A67-DB1A-EB4C-894A-9F4E15461ED0}"/>
              </a:ext>
            </a:extLst>
          </p:cNvPr>
          <p:cNvSpPr txBox="1">
            <a:spLocks/>
          </p:cNvSpPr>
          <p:nvPr/>
        </p:nvSpPr>
        <p:spPr>
          <a:xfrm>
            <a:off x="6227930" y="150127"/>
            <a:ext cx="5818496" cy="62967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b="1" u="sng" dirty="0" err="1"/>
              <a:t>Commercilisation</a:t>
            </a:r>
            <a:r>
              <a:rPr lang="en-US" sz="1800" b="1" u="sng" dirty="0"/>
              <a:t> and media; relationship between sport and the media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44C9FCB-BE66-5147-9306-A056066A9624}"/>
              </a:ext>
            </a:extLst>
          </p:cNvPr>
          <p:cNvCxnSpPr/>
          <p:nvPr/>
        </p:nvCxnSpPr>
        <p:spPr>
          <a:xfrm>
            <a:off x="6096000" y="0"/>
            <a:ext cx="0" cy="6842893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riangle 7">
            <a:extLst>
              <a:ext uri="{FF2B5EF4-FFF2-40B4-BE49-F238E27FC236}">
                <a16:creationId xmlns:a16="http://schemas.microsoft.com/office/drawing/2014/main" id="{5F085E42-E0FD-6641-B536-27BF9F299957}"/>
              </a:ext>
            </a:extLst>
          </p:cNvPr>
          <p:cNvSpPr/>
          <p:nvPr/>
        </p:nvSpPr>
        <p:spPr>
          <a:xfrm>
            <a:off x="8331960" y="2732234"/>
            <a:ext cx="1610435" cy="1378424"/>
          </a:xfrm>
          <a:prstGeom prst="triangl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0576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</TotalTime>
  <Words>28</Words>
  <Application>Microsoft Macintosh PowerPoint</Application>
  <PresentationFormat>Widescreen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Commercilisation and media; positive and negative effects of the media on sport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Global sporting events</dc:title>
  <dc:creator>Microsoft Office User</dc:creator>
  <cp:lastModifiedBy>Microsoft Office User</cp:lastModifiedBy>
  <cp:revision>32</cp:revision>
  <dcterms:created xsi:type="dcterms:W3CDTF">2020-04-20T14:10:35Z</dcterms:created>
  <dcterms:modified xsi:type="dcterms:W3CDTF">2020-04-29T13:32:40Z</dcterms:modified>
</cp:coreProperties>
</file>