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3"/>
    <p:restoredTop sz="74694"/>
  </p:normalViewPr>
  <p:slideViewPr>
    <p:cSldViewPr snapToGrid="0" snapToObjects="1">
      <p:cViewPr varScale="1">
        <p:scale>
          <a:sx n="94" d="100"/>
          <a:sy n="94" d="100"/>
        </p:scale>
        <p:origin x="18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ABA93-52B1-734C-94DB-822C03C3F634}" type="datetimeFigureOut">
              <a:rPr lang="en-US" smtClean="0"/>
              <a:t>4/22/20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3FA3-8D81-8744-8C90-411AB4DD5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1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Sports by Minh Do from the Noun Project</a:t>
            </a: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Badminton by Gan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Khoon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Lay from Noun Project</a:t>
            </a: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Society by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Sumit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Saengthong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Noun Project</a:t>
            </a:r>
          </a:p>
          <a:p>
            <a:r>
              <a:rPr lang="en-US" dirty="0"/>
              <a:t>golfer and spectator by Gan </a:t>
            </a:r>
            <a:r>
              <a:rPr lang="en-US" dirty="0" err="1"/>
              <a:t>Khoon</a:t>
            </a:r>
            <a:r>
              <a:rPr lang="en-US" dirty="0"/>
              <a:t> Lay from the Noun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563FA3-8D81-8744-8C90-411AB4DD56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61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59499-B8AF-074E-B7F0-77AA43A801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E4EFB-7C8C-9049-AB13-2045F339C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6D28F-210C-0146-8E71-C1BE60EC0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92D9-7BB7-AD49-BA9A-AF9BE2924363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C46E9-BA54-3C48-802F-F9918C053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54D57-F2AC-8649-8A8E-B1C431E9B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4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0E0D1-8188-D945-9AE8-B2F8BD655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89BE7F-B12E-3E46-8AE4-050DEA20B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4E5FB-45C6-6E49-89DA-3EF7D1E7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92D9-7BB7-AD49-BA9A-AF9BE2924363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29AA2-C6FF-D540-9D30-A576D5EBC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51259-7A76-0947-867E-296E3EB16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0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7203A9-5DF4-1046-B83D-2CF43C05F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790D41-FC45-2B4A-AD0B-DD48BF3DC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3AAA0-C17F-9341-ABDB-067001DA8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92D9-7BB7-AD49-BA9A-AF9BE2924363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E878A-4FB4-B542-ABC4-98D41C732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CDAF4-6D4A-B344-AC6E-C75557686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3647E-65DC-D148-B4C9-FCF7465FD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64005-C0A5-124C-8E2D-720398C52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CE664-908D-6B4C-9793-772F10A91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92D9-7BB7-AD49-BA9A-AF9BE2924363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8B72C-3317-D447-B4C3-DFF9B4CEC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CFEEF-2CDA-2242-BEAF-2CBFEC423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7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6D19F-69CE-CA44-B230-12A767B68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93FCC-8B05-AB4C-8CB3-1E7CB25E7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0516A-DFEB-454A-A2E6-7D19F9767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92D9-7BB7-AD49-BA9A-AF9BE2924363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D1252-4C63-E54F-8C70-A598EEC9C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B1A23-0FE8-8445-A3B8-3C6A8436C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4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EDE09-98F3-D14F-9487-CA709318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AC818-B584-BF49-9767-6C3BC9000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A38E6-D761-F542-AD60-DF5C9C2D1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6FFCE-BA31-B645-A231-78F5EAFDE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92D9-7BB7-AD49-BA9A-AF9BE2924363}" type="datetimeFigureOut">
              <a:rPr lang="en-US" smtClean="0"/>
              <a:t>4/22/20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E2CE66-459B-794D-AF09-4B158DED0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D6081-5077-9146-845A-E99FF4F23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2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5374D-5BCE-9540-8D0A-51D0AF142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7206C-1187-1A4B-AE47-8D6F0F50E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FA0C49-2287-6848-AC72-09199AAF8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CE1BEF-81A0-D24D-8BDA-6C41D0AA41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8382F5-E952-2C44-9790-EAF4D438CF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304BEC-5F4D-FE4A-A7B1-9828FC895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92D9-7BB7-AD49-BA9A-AF9BE2924363}" type="datetimeFigureOut">
              <a:rPr lang="en-US" smtClean="0"/>
              <a:t>4/22/20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EC22F6-A409-F642-8DF9-9CBFEC834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38371-CD05-9E4E-8800-C61B079D2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9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270E1-D6D9-3747-9C41-441730C9B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C13072-3CC6-B743-82BA-7DC8C8E45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92D9-7BB7-AD49-BA9A-AF9BE2924363}" type="datetimeFigureOut">
              <a:rPr lang="en-US" smtClean="0"/>
              <a:t>4/22/20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C45BC0-4AEC-6B4E-8A84-06EDCFDBF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B1F6C4-5247-B44F-8E12-5F1312AF1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5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8FE904-EA5D-0C4E-AD01-41107A0F6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92D9-7BB7-AD49-BA9A-AF9BE2924363}" type="datetimeFigureOut">
              <a:rPr lang="en-US" smtClean="0"/>
              <a:t>4/22/20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A8DFBD-E168-F543-8470-0D4F8E1B9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2482D3-4BE2-D944-9D4C-2955A6D11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7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0FA30-E837-2048-9C2B-5FFF71D27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E6810-057A-2C41-A01F-6ED2E494A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46C2A-6189-4C46-A8BD-C8FDE8FFD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0A0E9-312A-5E44-A00A-5F70E2E0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92D9-7BB7-AD49-BA9A-AF9BE2924363}" type="datetimeFigureOut">
              <a:rPr lang="en-US" smtClean="0"/>
              <a:t>4/22/20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CD4D83-81B3-0043-9FDB-AE1712869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AB8B1-A924-9F44-905A-601C1CDA9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9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3383A-DE2D-984C-8EA5-2B8EA455C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C73B24-B5B0-D941-8389-56DDF0118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BF711-AE65-8345-BD7B-7B9683863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2D1B9-E95A-404E-9D7B-D4A36656F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92D9-7BB7-AD49-BA9A-AF9BE2924363}" type="datetimeFigureOut">
              <a:rPr lang="en-US" smtClean="0"/>
              <a:t>4/22/20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91D3CE-9BAD-244E-AEA4-F537C7AF5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4E541-8A78-5849-80AE-448338750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0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3F3551-7B8C-0847-8D4E-DE6989AAA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E920FC-9D81-C247-8C6E-9FD3583DE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EB3-E11B-5343-B1C0-46A5C559EE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F92D9-7BB7-AD49-BA9A-AF9BE2924363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38910-C03C-984C-AF86-40A11A14B5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28166-8B8A-7B4F-B6E0-EADFCC77D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9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B0155-D7CB-B949-B781-57F00ED0D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576" y="150126"/>
            <a:ext cx="11900848" cy="814530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400" b="1" u="sng" dirty="0" err="1"/>
              <a:t>Commercilisation</a:t>
            </a:r>
            <a:r>
              <a:rPr lang="en-US" sz="2400" b="1" u="sng" dirty="0"/>
              <a:t> and media; positive and negative impacts of the </a:t>
            </a:r>
            <a:r>
              <a:rPr lang="en-US" sz="2400" b="1" u="sng" dirty="0" err="1"/>
              <a:t>commercialisation</a:t>
            </a:r>
            <a:r>
              <a:rPr lang="en-US" sz="2400" b="1" u="sng" dirty="0"/>
              <a:t> of physical activity and sport</a:t>
            </a:r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4A4DB562-CAF1-614B-9C6D-9B70E66E8306}"/>
              </a:ext>
            </a:extLst>
          </p:cNvPr>
          <p:cNvSpPr txBox="1">
            <a:spLocks/>
          </p:cNvSpPr>
          <p:nvPr/>
        </p:nvSpPr>
        <p:spPr>
          <a:xfrm>
            <a:off x="9284272" y="1043136"/>
            <a:ext cx="2316027" cy="6296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u="sng" dirty="0" err="1"/>
              <a:t>Sectators</a:t>
            </a:r>
            <a:endParaRPr lang="en-US" sz="1600" b="1" u="sng" dirty="0"/>
          </a:p>
          <a:p>
            <a:endParaRPr lang="en-US" sz="1600" b="1" u="sng" dirty="0"/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168EEA80-E420-7640-A5F9-5E6154C4098F}"/>
              </a:ext>
            </a:extLst>
          </p:cNvPr>
          <p:cNvSpPr txBox="1">
            <a:spLocks/>
          </p:cNvSpPr>
          <p:nvPr/>
        </p:nvSpPr>
        <p:spPr>
          <a:xfrm>
            <a:off x="522747" y="1040137"/>
            <a:ext cx="2316027" cy="6296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u="sng" dirty="0"/>
              <a:t>Society</a:t>
            </a:r>
          </a:p>
          <a:p>
            <a:endParaRPr lang="en-US" sz="1600" b="1" u="sng" dirty="0"/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84936B51-9143-8D47-9A0B-22C442CB8A41}"/>
              </a:ext>
            </a:extLst>
          </p:cNvPr>
          <p:cNvSpPr txBox="1">
            <a:spLocks/>
          </p:cNvSpPr>
          <p:nvPr/>
        </p:nvSpPr>
        <p:spPr>
          <a:xfrm>
            <a:off x="3443255" y="1040137"/>
            <a:ext cx="2316027" cy="6296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u="sng" dirty="0"/>
              <a:t>Individual sports</a:t>
            </a:r>
          </a:p>
          <a:p>
            <a:endParaRPr lang="en-US" sz="1600" b="1" u="sng" dirty="0"/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EF2D6B65-F58E-8B4D-A7BC-E00EC77080F6}"/>
              </a:ext>
            </a:extLst>
          </p:cNvPr>
          <p:cNvSpPr txBox="1">
            <a:spLocks/>
          </p:cNvSpPr>
          <p:nvPr/>
        </p:nvSpPr>
        <p:spPr>
          <a:xfrm>
            <a:off x="6432719" y="1043135"/>
            <a:ext cx="2316027" cy="6296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u="sng" dirty="0"/>
              <a:t>Performers</a:t>
            </a:r>
          </a:p>
          <a:p>
            <a:endParaRPr lang="en-US" sz="1600" b="1" u="sng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F97ABDB-56D2-B245-9A18-96ECE566B54F}"/>
              </a:ext>
            </a:extLst>
          </p:cNvPr>
          <p:cNvGrpSpPr/>
          <p:nvPr/>
        </p:nvGrpSpPr>
        <p:grpSpPr>
          <a:xfrm>
            <a:off x="896156" y="1771812"/>
            <a:ext cx="1569207" cy="1667371"/>
            <a:chOff x="896156" y="1771812"/>
            <a:chExt cx="1569207" cy="1667371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9D684A3F-B535-9B4F-B33D-EB902BE9627E}"/>
                </a:ext>
              </a:extLst>
            </p:cNvPr>
            <p:cNvCxnSpPr/>
            <p:nvPr/>
          </p:nvCxnSpPr>
          <p:spPr>
            <a:xfrm flipH="1">
              <a:off x="1680759" y="3129098"/>
              <a:ext cx="1" cy="3100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A31C25D-4357-D647-9F79-5B9DB8FFB4DD}"/>
                </a:ext>
              </a:extLst>
            </p:cNvPr>
            <p:cNvGrpSpPr/>
            <p:nvPr/>
          </p:nvGrpSpPr>
          <p:grpSpPr>
            <a:xfrm>
              <a:off x="896156" y="1771812"/>
              <a:ext cx="1569207" cy="1338191"/>
              <a:chOff x="2952429" y="1782985"/>
              <a:chExt cx="1569207" cy="1338191"/>
            </a:xfrm>
          </p:grpSpPr>
          <p:sp>
            <p:nvSpPr>
              <p:cNvPr id="38" name="Rounded Rectangle 37">
                <a:extLst>
                  <a:ext uri="{FF2B5EF4-FFF2-40B4-BE49-F238E27FC236}">
                    <a16:creationId xmlns:a16="http://schemas.microsoft.com/office/drawing/2014/main" id="{74C1B18A-7170-4B4C-BC8F-9ACF9816FBBC}"/>
                  </a:ext>
                </a:extLst>
              </p:cNvPr>
              <p:cNvSpPr/>
              <p:nvPr/>
            </p:nvSpPr>
            <p:spPr>
              <a:xfrm>
                <a:off x="2952429" y="1782985"/>
                <a:ext cx="1569207" cy="1338191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" name="Picture 5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ED7B3016-01A8-D848-A04A-E9495CE7FFD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b="13207"/>
              <a:stretch/>
            </p:blipFill>
            <p:spPr>
              <a:xfrm>
                <a:off x="3003717" y="1816637"/>
                <a:ext cx="1466630" cy="1272930"/>
              </a:xfrm>
              <a:prstGeom prst="rect">
                <a:avLst/>
              </a:prstGeom>
            </p:spPr>
          </p:pic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5515A1C-8FAF-2B49-AF7F-4DB414BAC520}"/>
              </a:ext>
            </a:extLst>
          </p:cNvPr>
          <p:cNvGrpSpPr/>
          <p:nvPr/>
        </p:nvGrpSpPr>
        <p:grpSpPr>
          <a:xfrm>
            <a:off x="6870404" y="1780724"/>
            <a:ext cx="1569207" cy="1648276"/>
            <a:chOff x="7715065" y="1790907"/>
            <a:chExt cx="1569207" cy="1648276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7ECEAB1-D9BB-CB4E-A066-DE420BB572EB}"/>
                </a:ext>
              </a:extLst>
            </p:cNvPr>
            <p:cNvCxnSpPr/>
            <p:nvPr/>
          </p:nvCxnSpPr>
          <p:spPr>
            <a:xfrm flipH="1">
              <a:off x="8467592" y="3129098"/>
              <a:ext cx="1" cy="3100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04EB3E9-C2C0-BD43-BA24-EB1C06157A4E}"/>
                </a:ext>
              </a:extLst>
            </p:cNvPr>
            <p:cNvGrpSpPr/>
            <p:nvPr/>
          </p:nvGrpSpPr>
          <p:grpSpPr>
            <a:xfrm>
              <a:off x="7715065" y="1790907"/>
              <a:ext cx="1569207" cy="1338191"/>
              <a:chOff x="7715065" y="1790907"/>
              <a:chExt cx="1569207" cy="1338191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0C0C1517-FEC6-8C43-B998-83860D61A8ED}"/>
                  </a:ext>
                </a:extLst>
              </p:cNvPr>
              <p:cNvSpPr/>
              <p:nvPr/>
            </p:nvSpPr>
            <p:spPr>
              <a:xfrm>
                <a:off x="7715065" y="1790907"/>
                <a:ext cx="1569207" cy="1338191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" name="Picture 9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324CFA96-F849-EA47-814B-9239FFCCC35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b="13383"/>
              <a:stretch/>
            </p:blipFill>
            <p:spPr>
              <a:xfrm>
                <a:off x="7804264" y="1825514"/>
                <a:ext cx="1390807" cy="1204674"/>
              </a:xfrm>
              <a:prstGeom prst="rect">
                <a:avLst/>
              </a:prstGeom>
            </p:spPr>
          </p:pic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203C83E-DD7B-B54A-B2FC-57E0299CDD2C}"/>
              </a:ext>
            </a:extLst>
          </p:cNvPr>
          <p:cNvGrpSpPr/>
          <p:nvPr/>
        </p:nvGrpSpPr>
        <p:grpSpPr>
          <a:xfrm>
            <a:off x="3883280" y="1771812"/>
            <a:ext cx="1569207" cy="1629133"/>
            <a:chOff x="5321504" y="1790955"/>
            <a:chExt cx="1569207" cy="1629133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BBEA3530-A71B-A941-A766-A3AE71709F1B}"/>
                </a:ext>
              </a:extLst>
            </p:cNvPr>
            <p:cNvCxnSpPr/>
            <p:nvPr/>
          </p:nvCxnSpPr>
          <p:spPr>
            <a:xfrm flipH="1">
              <a:off x="6077979" y="3110003"/>
              <a:ext cx="1" cy="3100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820C57B-C921-094D-BD4C-FD4250FD0F2C}"/>
                </a:ext>
              </a:extLst>
            </p:cNvPr>
            <p:cNvGrpSpPr/>
            <p:nvPr/>
          </p:nvGrpSpPr>
          <p:grpSpPr>
            <a:xfrm>
              <a:off x="5321504" y="1790955"/>
              <a:ext cx="1569207" cy="1338191"/>
              <a:chOff x="5321504" y="1790955"/>
              <a:chExt cx="1569207" cy="1338191"/>
            </a:xfrm>
          </p:grpSpPr>
          <p:sp>
            <p:nvSpPr>
              <p:cNvPr id="19" name="Rounded Rectangle 18">
                <a:extLst>
                  <a:ext uri="{FF2B5EF4-FFF2-40B4-BE49-F238E27FC236}">
                    <a16:creationId xmlns:a16="http://schemas.microsoft.com/office/drawing/2014/main" id="{22A4CF42-CF4A-AC40-9156-50335E93A8D3}"/>
                  </a:ext>
                </a:extLst>
              </p:cNvPr>
              <p:cNvSpPr/>
              <p:nvPr/>
            </p:nvSpPr>
            <p:spPr>
              <a:xfrm>
                <a:off x="5321504" y="1790955"/>
                <a:ext cx="1569207" cy="1338191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4" name="Picture 13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14EE0531-004B-3242-9A10-1D5286EC6F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b="14658"/>
              <a:stretch/>
            </p:blipFill>
            <p:spPr>
              <a:xfrm>
                <a:off x="5451425" y="1902760"/>
                <a:ext cx="1368147" cy="1167609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5E4683A-C60C-924C-8555-7CD3808A588A}"/>
              </a:ext>
            </a:extLst>
          </p:cNvPr>
          <p:cNvGrpSpPr/>
          <p:nvPr/>
        </p:nvGrpSpPr>
        <p:grpSpPr>
          <a:xfrm>
            <a:off x="9644695" y="1747995"/>
            <a:ext cx="1615116" cy="1691187"/>
            <a:chOff x="9726583" y="1747995"/>
            <a:chExt cx="1615116" cy="1691187"/>
          </a:xfrm>
        </p:grpSpPr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C78BA69-A9B3-3F46-ABA6-DD141E989674}"/>
                </a:ext>
              </a:extLst>
            </p:cNvPr>
            <p:cNvCxnSpPr/>
            <p:nvPr/>
          </p:nvCxnSpPr>
          <p:spPr>
            <a:xfrm flipH="1">
              <a:off x="10543262" y="3129097"/>
              <a:ext cx="1" cy="3100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B399079-4D2D-2248-A53E-A6138ABA6CE8}"/>
                </a:ext>
              </a:extLst>
            </p:cNvPr>
            <p:cNvGrpSpPr/>
            <p:nvPr/>
          </p:nvGrpSpPr>
          <p:grpSpPr>
            <a:xfrm>
              <a:off x="9726583" y="1747995"/>
              <a:ext cx="1615116" cy="1370920"/>
              <a:chOff x="9885510" y="1819112"/>
              <a:chExt cx="1615116" cy="1370920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A481ECE-3A69-C846-8193-763925FF04A6}"/>
                  </a:ext>
                </a:extLst>
              </p:cNvPr>
              <p:cNvSpPr/>
              <p:nvPr/>
            </p:nvSpPr>
            <p:spPr>
              <a:xfrm>
                <a:off x="9885510" y="1853430"/>
                <a:ext cx="1569207" cy="1336602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1" name="Picture 20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52312416-80AF-D047-A4ED-03C46AE0E33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b="16298"/>
              <a:stretch/>
            </p:blipFill>
            <p:spPr>
              <a:xfrm>
                <a:off x="9903752" y="1819112"/>
                <a:ext cx="1596874" cy="133660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830057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56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Commercilisation and media; positive and negative impacts of the commercialisation of physical activity and sport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sporting events</dc:title>
  <dc:creator>Microsoft Office User</dc:creator>
  <cp:lastModifiedBy>Microsoft Office User</cp:lastModifiedBy>
  <cp:revision>26</cp:revision>
  <dcterms:created xsi:type="dcterms:W3CDTF">2020-04-20T14:10:35Z</dcterms:created>
  <dcterms:modified xsi:type="dcterms:W3CDTF">2020-04-22T13:40:59Z</dcterms:modified>
</cp:coreProperties>
</file>